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278" r:id="rId26"/>
    <p:sldId id="281" r:id="rId27"/>
    <p:sldId id="280" r:id="rId28"/>
    <p:sldId id="287" r:id="rId29"/>
    <p:sldId id="288" r:id="rId30"/>
    <p:sldId id="282" r:id="rId31"/>
    <p:sldId id="289" r:id="rId32"/>
    <p:sldId id="290" r:id="rId33"/>
    <p:sldId id="283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3" r:id="rId43"/>
    <p:sldId id="304" r:id="rId44"/>
    <p:sldId id="305" r:id="rId45"/>
    <p:sldId id="299" r:id="rId46"/>
    <p:sldId id="300" r:id="rId47"/>
    <p:sldId id="301" r:id="rId48"/>
    <p:sldId id="302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284" r:id="rId57"/>
    <p:sldId id="314" r:id="rId58"/>
    <p:sldId id="313" r:id="rId59"/>
    <p:sldId id="285" r:id="rId60"/>
    <p:sldId id="315" r:id="rId61"/>
    <p:sldId id="316" r:id="rId62"/>
    <p:sldId id="317" r:id="rId63"/>
    <p:sldId id="318" r:id="rId64"/>
    <p:sldId id="319" r:id="rId65"/>
    <p:sldId id="286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https://temp-mail.org/en/</a:t>
            </a:r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1351</TotalTime>
  <Words>269</Words>
  <Application>Microsoft Office PowerPoint</Application>
  <PresentationFormat>Widescreen</PresentationFormat>
  <Paragraphs>60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159</cp:revision>
  <dcterms:created xsi:type="dcterms:W3CDTF">2025-02-04T07:59:30Z</dcterms:created>
  <dcterms:modified xsi:type="dcterms:W3CDTF">2025-02-10T13:01:36Z</dcterms:modified>
</cp:coreProperties>
</file>